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2c965f0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2c965f0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2c965f05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2c965f05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25cbfe5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25cbfe5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2c965f05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2c965f05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2c965f05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2c965f05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2c965f05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2c965f05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2c965f05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2c965f05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2c965f05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2c965f05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2c965f056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2c965f05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2c965f05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2c965f05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2c965f05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2c965f05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docs.google.com/presentation/d/1VShbvDODoYq8ZvyH0419QBIvl_DGt3x4DHYMLiBlkXo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docs.google.com/spreadsheets/d/1P4yu6WUcakQkclgz_jskhBY4Q6sJN80SmXamtVkdJsA/edit#gid=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.jp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hyperlink" Target="https://docs.google.com/spreadsheets/d/1jM0i8dVluYpPaZ0N53Oic_vjxAkhq-uf/edit#gid=192283248" TargetMode="External"/><Relationship Id="rId8" Type="http://schemas.openxmlformats.org/officeDocument/2006/relationships/hyperlink" Target="https://docs.google.com/spreadsheets/d/1diTFG-Azn2HjEPqjo5tlh54RRoCkpQBJ/edit#gid=2136000057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hyperlink" Target="https://drive.google.com/file/d/1OBw-oauixspfuuwik4ObJufQsPEmpgM2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410100"/>
            <a:ext cx="9144000" cy="1051200"/>
          </a:xfrm>
          <a:prstGeom prst="rect">
            <a:avLst/>
          </a:prstGeom>
          <a:solidFill>
            <a:srgbClr val="FF07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Avance de Proyecto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 de Proyecto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DAW y BD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26879" l="16714" r="17737" t="27382"/>
          <a:stretch/>
        </p:blipFill>
        <p:spPr>
          <a:xfrm>
            <a:off x="7296150" y="3771900"/>
            <a:ext cx="173355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0" y="445025"/>
            <a:ext cx="9144000" cy="6480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REQUERIMIENTOS DE INFORMACIÓN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64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PRODUCTOS</a:t>
            </a:r>
            <a:r>
              <a:rPr lang="es"/>
              <a:t>(</a:t>
            </a:r>
            <a:r>
              <a:rPr lang="es" u="sng"/>
              <a:t>#idPR</a:t>
            </a:r>
            <a:r>
              <a:rPr lang="es"/>
              <a:t>, NombreProducto, Tamaño, Cantidad, Caducidad)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ALMACENES</a:t>
            </a:r>
            <a:r>
              <a:rPr lang="es"/>
              <a:t>(</a:t>
            </a:r>
            <a:r>
              <a:rPr lang="es" u="sng"/>
              <a:t>#idAlmacen</a:t>
            </a:r>
            <a:r>
              <a:rPr lang="es"/>
              <a:t>, Nombre)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PERSONAL</a:t>
            </a:r>
            <a:r>
              <a:rPr lang="es"/>
              <a:t>(</a:t>
            </a:r>
            <a:r>
              <a:rPr lang="es" u="sng"/>
              <a:t>#idPE</a:t>
            </a:r>
            <a:r>
              <a:rPr lang="es"/>
              <a:t>, Nombre, Teléfono, Email, Rol, Fecha de contratación, Imagen)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DONADOR</a:t>
            </a:r>
            <a:r>
              <a:rPr lang="es"/>
              <a:t>(</a:t>
            </a:r>
            <a:r>
              <a:rPr lang="es" u="sng"/>
              <a:t>#idDonador</a:t>
            </a:r>
            <a:r>
              <a:rPr lang="es"/>
              <a:t>, Nombre, Teléfono, Email,</a:t>
            </a:r>
            <a:r>
              <a:rPr lang="es" sz="1100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dk1"/>
                </a:solidFill>
              </a:rPr>
              <a:t>Recurrente, #núm donaciones</a:t>
            </a:r>
            <a:r>
              <a:rPr lang="es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DONADORESP</a:t>
            </a:r>
            <a:r>
              <a:rPr lang="es"/>
              <a:t>(</a:t>
            </a:r>
            <a:r>
              <a:rPr lang="es" u="sng"/>
              <a:t>#idDonador</a:t>
            </a:r>
            <a:r>
              <a:rPr lang="es"/>
              <a:t>, #idPR, Cantidad)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DONADORDIN</a:t>
            </a:r>
            <a:r>
              <a:rPr lang="es"/>
              <a:t>(</a:t>
            </a:r>
            <a:r>
              <a:rPr lang="es" u="sng"/>
              <a:t>#idDonador</a:t>
            </a:r>
            <a:r>
              <a:rPr lang="es"/>
              <a:t>, Cantidad)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MOVIMIENTO</a:t>
            </a:r>
            <a:r>
              <a:rPr lang="es"/>
              <a:t>(</a:t>
            </a:r>
            <a:r>
              <a:rPr lang="es" u="sng"/>
              <a:t>#idPR</a:t>
            </a:r>
            <a:r>
              <a:rPr lang="es"/>
              <a:t>, </a:t>
            </a:r>
            <a:r>
              <a:rPr lang="es" u="sng"/>
              <a:t>#idPE</a:t>
            </a:r>
            <a:r>
              <a:rPr lang="es"/>
              <a:t>, </a:t>
            </a:r>
            <a:r>
              <a:rPr lang="es" u="sng"/>
              <a:t>#idAlmacen</a:t>
            </a:r>
            <a:r>
              <a:rPr lang="es"/>
              <a:t>, Tipo, Cantidad, Fecha)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15205" l="9294" r="10513" t="14722"/>
          <a:stretch/>
        </p:blipFill>
        <p:spPr>
          <a:xfrm>
            <a:off x="3497245" y="2061225"/>
            <a:ext cx="2120950" cy="18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type="title"/>
          </p:nvPr>
        </p:nvSpPr>
        <p:spPr>
          <a:xfrm>
            <a:off x="0" y="1520250"/>
            <a:ext cx="9144000" cy="684900"/>
          </a:xfrm>
          <a:prstGeom prst="rect">
            <a:avLst/>
          </a:prstGeom>
          <a:solidFill>
            <a:srgbClr val="1A60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PROPUESTA DE INTERFAZ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352500" y="4234100"/>
            <a:ext cx="8439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https://docs.google.com/presentation/d/1VShbvDODoYq8ZvyH0419QBIvl_DGt3x4DHYMLiBlkXo/edit?usp=sharing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b="15205" l="9294" r="10513" t="14722"/>
          <a:stretch/>
        </p:blipFill>
        <p:spPr>
          <a:xfrm>
            <a:off x="3497926" y="2059300"/>
            <a:ext cx="2120950" cy="18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0" y="975038"/>
            <a:ext cx="9144000" cy="1226700"/>
          </a:xfrm>
          <a:prstGeom prst="rect">
            <a:avLst/>
          </a:prstGeom>
          <a:solidFill>
            <a:srgbClr val="00FF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PLAN DE TRABAJO Y APRENDIZAJE ADQUIRIDO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300975" y="3622500"/>
            <a:ext cx="86706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u="sng">
                <a:solidFill>
                  <a:schemeClr val="hlink"/>
                </a:solidFill>
                <a:hlinkClick r:id="rId4"/>
              </a:rPr>
              <a:t>https://docs.google.com/spreadsheets/d/1P4yu6WUcakQkclgz_jskhBY4Q6sJN80SmXamtVkdJsA/edit#gid=0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-50" y="2150850"/>
            <a:ext cx="9144000" cy="841800"/>
          </a:xfrm>
          <a:prstGeom prst="rect">
            <a:avLst/>
          </a:prstGeom>
          <a:solidFill>
            <a:srgbClr val="FFAA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¿Quienes somos?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75" y="314505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6025" y="1524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3175" y="314505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150" y="382000"/>
            <a:ext cx="1877450" cy="18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41423" l="18780" r="28995" t="19405"/>
          <a:stretch/>
        </p:blipFill>
        <p:spPr>
          <a:xfrm>
            <a:off x="4876800" y="382000"/>
            <a:ext cx="1877450" cy="18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7875" l="0" r="0" t="3432"/>
          <a:stretch/>
        </p:blipFill>
        <p:spPr>
          <a:xfrm>
            <a:off x="6982850" y="2103300"/>
            <a:ext cx="1877450" cy="18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36150" y="3898100"/>
            <a:ext cx="18774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A01275036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Raziel Baruc Hernández Ramírez</a:t>
            </a:r>
            <a:endParaRPr b="1" sz="1200"/>
          </a:p>
        </p:txBody>
      </p:sp>
      <p:sp>
        <p:nvSpPr>
          <p:cNvPr id="73" name="Google Shape;73;p15"/>
          <p:cNvSpPr txBox="1"/>
          <p:nvPr/>
        </p:nvSpPr>
        <p:spPr>
          <a:xfrm>
            <a:off x="6982875" y="3898100"/>
            <a:ext cx="18774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A01275595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Jesús Olmos Larios</a:t>
            </a:r>
            <a:endParaRPr b="1" sz="1200"/>
          </a:p>
        </p:txBody>
      </p:sp>
      <p:sp>
        <p:nvSpPr>
          <p:cNvPr id="74" name="Google Shape;74;p15"/>
          <p:cNvSpPr txBox="1"/>
          <p:nvPr/>
        </p:nvSpPr>
        <p:spPr>
          <a:xfrm>
            <a:off x="2542175" y="2182350"/>
            <a:ext cx="18774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A01273078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Luis Rodrigo Montúfar Perez</a:t>
            </a:r>
            <a:endParaRPr b="1" sz="1200"/>
          </a:p>
        </p:txBody>
      </p:sp>
      <p:sp>
        <p:nvSpPr>
          <p:cNvPr id="75" name="Google Shape;75;p15"/>
          <p:cNvSpPr txBox="1"/>
          <p:nvPr/>
        </p:nvSpPr>
        <p:spPr>
          <a:xfrm>
            <a:off x="4780825" y="2182350"/>
            <a:ext cx="20694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A01173530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Adrián Torres Hernández</a:t>
            </a:r>
            <a:endParaRPr b="1" sz="1200"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 b="4951" l="5526" r="9" t="0"/>
          <a:stretch/>
        </p:blipFill>
        <p:spPr>
          <a:xfrm>
            <a:off x="436150" y="2103325"/>
            <a:ext cx="1877400" cy="18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15205" l="9294" r="10513" t="14722"/>
          <a:stretch/>
        </p:blipFill>
        <p:spPr>
          <a:xfrm>
            <a:off x="2586039" y="279425"/>
            <a:ext cx="3903775" cy="34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807338" y="3126525"/>
            <a:ext cx="55293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EMPRESA DE DESARROLLO DE SOFTWARE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0" y="645250"/>
            <a:ext cx="9144000" cy="705000"/>
          </a:xfrm>
          <a:prstGeom prst="rect">
            <a:avLst/>
          </a:prstGeom>
          <a:solidFill>
            <a:srgbClr val="1A6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IDENTIDAD CORPORATIVA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93525" y="1666025"/>
            <a:ext cx="5849100" cy="30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Principios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Comunicación efectiva		Responsabilidad social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/>
              <a:t>Valores</a:t>
            </a:r>
            <a:endParaRPr b="1"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Honestidad - Responsabilidad - Tolerancia - Empatía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/>
              <a:t>¿Qué le ofrecemos a nuestros clientes? </a:t>
            </a:r>
            <a:endParaRPr b="1" sz="1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/>
              <a:t>¿Cuál es nuestro compromiso con la sociedad? 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16095" l="10246" r="9264" t="16163"/>
          <a:stretch/>
        </p:blipFill>
        <p:spPr>
          <a:xfrm>
            <a:off x="6291925" y="2202975"/>
            <a:ext cx="2565950" cy="21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20266" l="0" r="0" t="22338"/>
          <a:stretch/>
        </p:blipFill>
        <p:spPr>
          <a:xfrm>
            <a:off x="2152650" y="623625"/>
            <a:ext cx="4838700" cy="27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281275" y="3827500"/>
            <a:ext cx="8581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“Aumentar una conciencia positiva y sensibilizar a la sociedad sobre el síndrome de Down por medio de campañas nacionales y programas educacionales. Proporcionando apoyo a los individuos con síndrome de Down, a sus familias y a la comunidad.”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00FF1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SITUACIÓN ACTUAL DE LA EMPRESA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1110450" y="2832275"/>
            <a:ext cx="69231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Complejidad		Errores de registro	Lentitud		Mermas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15160" r="15167" t="0"/>
          <a:stretch/>
        </p:blipFill>
        <p:spPr>
          <a:xfrm>
            <a:off x="1048225" y="413838"/>
            <a:ext cx="2466826" cy="199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b="17315" l="0" r="0" t="17315"/>
          <a:stretch/>
        </p:blipFill>
        <p:spPr>
          <a:xfrm>
            <a:off x="3515038" y="718725"/>
            <a:ext cx="2113919" cy="138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1952" y="556588"/>
            <a:ext cx="1583100" cy="17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6">
            <a:alphaModFix/>
          </a:blip>
          <a:srcRect b="15205" l="9294" r="10513" t="14722"/>
          <a:stretch/>
        </p:blipFill>
        <p:spPr>
          <a:xfrm>
            <a:off x="7313701" y="3544200"/>
            <a:ext cx="1830300" cy="15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390525" y="3905250"/>
            <a:ext cx="6923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7"/>
              </a:rPr>
              <a:t>https://docs.google.com/spreadsheets/d/1jM0i8dVluYpPaZ0N53Oic_vjxAkhq-uf/edit#gid=192283248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8"/>
              </a:rPr>
              <a:t>https://docs.google.com/spreadsheets/d/1diTFG-Azn2HjEPqjo5tlh54RRoCkpQBJ/edit#gid=2136000057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15205" l="9294" r="10513" t="14722"/>
          <a:stretch/>
        </p:blipFill>
        <p:spPr>
          <a:xfrm>
            <a:off x="3497983" y="2061850"/>
            <a:ext cx="2120950" cy="18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125" y="1427600"/>
            <a:ext cx="9144000" cy="778800"/>
          </a:xfrm>
          <a:prstGeom prst="rect">
            <a:avLst/>
          </a:prstGeom>
          <a:solidFill>
            <a:srgbClr val="FF07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REQUERIMIENTOS FUNCIONALES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1487550" y="3686525"/>
            <a:ext cx="6168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https://drive.google.com/file/d/1OBw-oauixspfuuwik4ObJufQsPEmpgM2/view?usp=sharing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